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7" r:id="rId3"/>
    <p:sldId id="294" r:id="rId4"/>
    <p:sldId id="293" r:id="rId5"/>
    <p:sldId id="286" r:id="rId6"/>
    <p:sldId id="285" r:id="rId7"/>
    <p:sldId id="279" r:id="rId8"/>
    <p:sldId id="258" r:id="rId9"/>
    <p:sldId id="260" r:id="rId10"/>
    <p:sldId id="287" r:id="rId11"/>
    <p:sldId id="282" r:id="rId12"/>
    <p:sldId id="283" r:id="rId13"/>
    <p:sldId id="295" r:id="rId14"/>
    <p:sldId id="284" r:id="rId15"/>
    <p:sldId id="261" r:id="rId16"/>
    <p:sldId id="262" r:id="rId17"/>
    <p:sldId id="263" r:id="rId18"/>
    <p:sldId id="264" r:id="rId19"/>
    <p:sldId id="290" r:id="rId20"/>
    <p:sldId id="265" r:id="rId21"/>
    <p:sldId id="266" r:id="rId22"/>
    <p:sldId id="289" r:id="rId23"/>
    <p:sldId id="277" r:id="rId24"/>
    <p:sldId id="278" r:id="rId25"/>
    <p:sldId id="267" r:id="rId26"/>
    <p:sldId id="268" r:id="rId27"/>
    <p:sldId id="270" r:id="rId28"/>
    <p:sldId id="271" r:id="rId29"/>
    <p:sldId id="273" r:id="rId30"/>
    <p:sldId id="275" r:id="rId31"/>
    <p:sldId id="296" r:id="rId32"/>
    <p:sldId id="276" r:id="rId33"/>
    <p:sldId id="292" r:id="rId3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D9B5-E7B6-46A7-81EC-34136661CCF0}" type="datetimeFigureOut">
              <a:rPr lang="es-MX" smtClean="0"/>
              <a:pPr/>
              <a:t>16/07/2014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E928-F2B9-4225-9540-757C7DCCCF9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D9B5-E7B6-46A7-81EC-34136661CCF0}" type="datetimeFigureOut">
              <a:rPr lang="es-MX" smtClean="0"/>
              <a:pPr/>
              <a:t>16/07/2014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E928-F2B9-4225-9540-757C7DCCCF9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D9B5-E7B6-46A7-81EC-34136661CCF0}" type="datetimeFigureOut">
              <a:rPr lang="es-MX" smtClean="0"/>
              <a:pPr/>
              <a:t>16/07/2014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E928-F2B9-4225-9540-757C7DCCCF9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D9B5-E7B6-46A7-81EC-34136661CCF0}" type="datetimeFigureOut">
              <a:rPr lang="es-MX" smtClean="0"/>
              <a:pPr/>
              <a:t>16/07/2014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E928-F2B9-4225-9540-757C7DCCCF9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D9B5-E7B6-46A7-81EC-34136661CCF0}" type="datetimeFigureOut">
              <a:rPr lang="es-MX" smtClean="0"/>
              <a:pPr/>
              <a:t>16/07/2014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E928-F2B9-4225-9540-757C7DCCCF9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D9B5-E7B6-46A7-81EC-34136661CCF0}" type="datetimeFigureOut">
              <a:rPr lang="es-MX" smtClean="0"/>
              <a:pPr/>
              <a:t>16/07/2014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E928-F2B9-4225-9540-757C7DCCCF9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D9B5-E7B6-46A7-81EC-34136661CCF0}" type="datetimeFigureOut">
              <a:rPr lang="es-MX" smtClean="0"/>
              <a:pPr/>
              <a:t>16/07/2014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E928-F2B9-4225-9540-757C7DCCCF9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D9B5-E7B6-46A7-81EC-34136661CCF0}" type="datetimeFigureOut">
              <a:rPr lang="es-MX" smtClean="0"/>
              <a:pPr/>
              <a:t>16/07/2014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E928-F2B9-4225-9540-757C7DCCCF9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D9B5-E7B6-46A7-81EC-34136661CCF0}" type="datetimeFigureOut">
              <a:rPr lang="es-MX" smtClean="0"/>
              <a:pPr/>
              <a:t>16/07/2014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E928-F2B9-4225-9540-757C7DCCCF9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D9B5-E7B6-46A7-81EC-34136661CCF0}" type="datetimeFigureOut">
              <a:rPr lang="es-MX" smtClean="0"/>
              <a:pPr/>
              <a:t>16/07/2014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E928-F2B9-4225-9540-757C7DCCCF9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D9B5-E7B6-46A7-81EC-34136661CCF0}" type="datetimeFigureOut">
              <a:rPr lang="es-MX" smtClean="0"/>
              <a:pPr/>
              <a:t>16/07/2014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E928-F2B9-4225-9540-757C7DCCCF9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FD9B5-E7B6-46A7-81EC-34136661CCF0}" type="datetimeFigureOut">
              <a:rPr lang="es-MX" smtClean="0"/>
              <a:pPr/>
              <a:t>16/07/2014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BE928-F2B9-4225-9540-757C7DCCCF9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WhatsApp\Media\WhatsApp Images\IMG-20140526-WA0001.jpg"/>
          <p:cNvPicPr>
            <a:picLocks noChangeAspect="1" noChangeArrowheads="1"/>
          </p:cNvPicPr>
          <p:nvPr/>
        </p:nvPicPr>
        <p:blipFill>
          <a:blip r:embed="rId2" cstate="print"/>
          <a:srcRect l="2789" b="14286"/>
          <a:stretch>
            <a:fillRect/>
          </a:stretch>
        </p:blipFill>
        <p:spPr bwMode="auto">
          <a:xfrm>
            <a:off x="0" y="404664"/>
            <a:ext cx="9037741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cuments\Fotos junio 2014\2014-07-11 11.32.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512676"/>
            <a:ext cx="7440827" cy="5580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TATARENDY\17 junio\PTAC\IMG-20140618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3224957" cy="5733256"/>
          </a:xfrm>
          <a:prstGeom prst="rect">
            <a:avLst/>
          </a:prstGeom>
          <a:noFill/>
        </p:spPr>
      </p:pic>
      <p:pic>
        <p:nvPicPr>
          <p:cNvPr id="24579" name="Picture 3" descr="H:\TATARENDY\17 junio\PTAC\IMG-20140618-WA0008.jpg"/>
          <p:cNvPicPr>
            <a:picLocks noChangeAspect="1" noChangeArrowheads="1"/>
          </p:cNvPicPr>
          <p:nvPr/>
        </p:nvPicPr>
        <p:blipFill>
          <a:blip r:embed="rId3" cstate="print"/>
          <a:srcRect l="14563" t="1438" r="14563" b="2751"/>
          <a:stretch>
            <a:fillRect/>
          </a:stretch>
        </p:blipFill>
        <p:spPr bwMode="auto">
          <a:xfrm>
            <a:off x="3959424" y="1601416"/>
            <a:ext cx="4861048" cy="4928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H:\TATARENDY\17 junio\PTAC\IMG-20140618-WA0010.jpg"/>
          <p:cNvPicPr>
            <a:picLocks noChangeAspect="1" noChangeArrowheads="1"/>
          </p:cNvPicPr>
          <p:nvPr/>
        </p:nvPicPr>
        <p:blipFill>
          <a:blip r:embed="rId2" cstate="print"/>
          <a:srcRect l="10801" t="4851" r="1467" b="23750"/>
          <a:stretch>
            <a:fillRect/>
          </a:stretch>
        </p:blipFill>
        <p:spPr bwMode="auto">
          <a:xfrm>
            <a:off x="279694" y="404664"/>
            <a:ext cx="3104682" cy="4491880"/>
          </a:xfrm>
          <a:prstGeom prst="rect">
            <a:avLst/>
          </a:prstGeom>
          <a:noFill/>
        </p:spPr>
      </p:pic>
      <p:pic>
        <p:nvPicPr>
          <p:cNvPr id="4" name="Picture 2" descr="H:\TATARENDY\17 junio\PTAC\IMG-20140618-WA0000.jpg"/>
          <p:cNvPicPr>
            <a:picLocks noChangeAspect="1" noChangeArrowheads="1"/>
          </p:cNvPicPr>
          <p:nvPr/>
        </p:nvPicPr>
        <p:blipFill>
          <a:blip r:embed="rId3" cstate="print"/>
          <a:srcRect l="5069" r="11875" b="801"/>
          <a:stretch>
            <a:fillRect/>
          </a:stretch>
        </p:blipFill>
        <p:spPr bwMode="auto">
          <a:xfrm>
            <a:off x="3563888" y="1859478"/>
            <a:ext cx="5256584" cy="4708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2996952"/>
            <a:ext cx="9144000" cy="461665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Maiandra GD" pitchFamily="34" charset="0"/>
              </a:rPr>
              <a:t>TALLER DE ARTESANÍA DE MADERA</a:t>
            </a:r>
            <a:endParaRPr lang="es-MX" sz="2400" dirty="0" smtClean="0"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ocuments\Fotos junio 2014\2014-07-11 11.33.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7637" y="980728"/>
            <a:ext cx="6336704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Fotos De Marina\DSC07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Fotos De Marina\DSC07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Fotos De Marina\DSC07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Fotos De Marina\DSC07102.JPG"/>
          <p:cNvPicPr>
            <a:picLocks noChangeAspect="1" noChangeArrowheads="1"/>
          </p:cNvPicPr>
          <p:nvPr/>
        </p:nvPicPr>
        <p:blipFill>
          <a:blip r:embed="rId2" cstate="print"/>
          <a:srcRect t="19550" r="2711"/>
          <a:stretch>
            <a:fillRect/>
          </a:stretch>
        </p:blipFill>
        <p:spPr bwMode="auto">
          <a:xfrm>
            <a:off x="0" y="0"/>
            <a:ext cx="5004048" cy="5517232"/>
          </a:xfrm>
          <a:prstGeom prst="rect">
            <a:avLst/>
          </a:prstGeom>
          <a:noFill/>
        </p:spPr>
      </p:pic>
      <p:pic>
        <p:nvPicPr>
          <p:cNvPr id="3" name="Picture 2" descr="H:\Fotos De Marina\DSC07105.JPG"/>
          <p:cNvPicPr>
            <a:picLocks noChangeAspect="1" noChangeArrowheads="1"/>
          </p:cNvPicPr>
          <p:nvPr/>
        </p:nvPicPr>
        <p:blipFill>
          <a:blip r:embed="rId3" cstate="print"/>
          <a:srcRect l="11511" t="16799" r="10801" b="11151"/>
          <a:stretch>
            <a:fillRect/>
          </a:stretch>
        </p:blipFill>
        <p:spPr bwMode="auto">
          <a:xfrm>
            <a:off x="5148064" y="1916832"/>
            <a:ext cx="3995936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Fotos junio 2014\2014-07-11 11.33.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704856" cy="5778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564904"/>
            <a:ext cx="9144000" cy="2154436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Maiandra GD" pitchFamily="34" charset="0"/>
              </a:rPr>
              <a:t>PROYECTO TAC  </a:t>
            </a:r>
          </a:p>
          <a:p>
            <a:pPr algn="ctr"/>
            <a:r>
              <a:rPr lang="es-MX" sz="1400" b="1" dirty="0" smtClean="0">
                <a:latin typeface="Maiandra GD" pitchFamily="34" charset="0"/>
              </a:rPr>
              <a:t>COMUNIDAD TRABAJADORA DE LA PENITENCIARIA DE TACUMBU</a:t>
            </a:r>
          </a:p>
          <a:p>
            <a:pPr algn="ctr"/>
            <a:endParaRPr lang="es-MX" sz="2400" dirty="0" smtClean="0">
              <a:latin typeface="Maiandra GD" pitchFamily="34" charset="0"/>
            </a:endParaRPr>
          </a:p>
          <a:p>
            <a:pPr algn="ctr"/>
            <a:r>
              <a:rPr lang="es-MX" sz="2400" dirty="0" smtClean="0">
                <a:latin typeface="Maiandra GD" pitchFamily="34" charset="0"/>
              </a:rPr>
              <a:t>Impulsar </a:t>
            </a:r>
            <a:r>
              <a:rPr lang="es-MX" sz="2400" dirty="0" err="1" smtClean="0">
                <a:latin typeface="Maiandra GD" pitchFamily="34" charset="0"/>
              </a:rPr>
              <a:t>microemprendimiento</a:t>
            </a:r>
            <a:r>
              <a:rPr lang="es-MX" sz="2400" dirty="0" smtClean="0">
                <a:latin typeface="Maiandra GD" pitchFamily="34" charset="0"/>
              </a:rPr>
              <a:t>  sostenible, para la población privada de libertad, como estrategia de rehabilitación integral y reinserción social.</a:t>
            </a:r>
          </a:p>
        </p:txBody>
      </p:sp>
      <p:pic>
        <p:nvPicPr>
          <p:cNvPr id="4" name="1 Imagen" descr="C:\Users\PC-Coordinacion\Tatarendy\Logo\Logo Tat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5848" y="6093296"/>
            <a:ext cx="136815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WhatsApp\Media\WhatsApp Images\IMG-20140526-WA0000.jpg"/>
          <p:cNvPicPr>
            <a:picLocks noChangeAspect="1" noChangeArrowheads="1"/>
          </p:cNvPicPr>
          <p:nvPr/>
        </p:nvPicPr>
        <p:blipFill>
          <a:blip r:embed="rId3" cstate="print"/>
          <a:srcRect l="26375" t="15351" r="31100" b="29525"/>
          <a:stretch>
            <a:fillRect/>
          </a:stretch>
        </p:blipFill>
        <p:spPr bwMode="auto">
          <a:xfrm>
            <a:off x="1" y="0"/>
            <a:ext cx="1475656" cy="1434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Fotos De Marina\DSC07103.JPG"/>
          <p:cNvPicPr>
            <a:picLocks noChangeAspect="1" noChangeArrowheads="1"/>
          </p:cNvPicPr>
          <p:nvPr/>
        </p:nvPicPr>
        <p:blipFill>
          <a:blip r:embed="rId2" cstate="print"/>
          <a:srcRect t="19550" r="20601" b="17451"/>
          <a:stretch>
            <a:fillRect/>
          </a:stretch>
        </p:blipFill>
        <p:spPr bwMode="auto">
          <a:xfrm>
            <a:off x="-16799" y="1052736"/>
            <a:ext cx="4424245" cy="4680520"/>
          </a:xfrm>
          <a:prstGeom prst="rect">
            <a:avLst/>
          </a:prstGeom>
          <a:noFill/>
        </p:spPr>
      </p:pic>
      <p:pic>
        <p:nvPicPr>
          <p:cNvPr id="5123" name="Picture 3" descr="H:\Fotos De Marina\DSC07104.JPG"/>
          <p:cNvPicPr>
            <a:picLocks noChangeAspect="1" noChangeArrowheads="1"/>
          </p:cNvPicPr>
          <p:nvPr/>
        </p:nvPicPr>
        <p:blipFill>
          <a:blip r:embed="rId3" cstate="print"/>
          <a:srcRect t="17451" r="15001" b="14300"/>
          <a:stretch>
            <a:fillRect/>
          </a:stretch>
        </p:blipFill>
        <p:spPr bwMode="auto">
          <a:xfrm>
            <a:off x="4427984" y="1052736"/>
            <a:ext cx="4371950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Fotos De Marina\DSC07105.JPG"/>
          <p:cNvPicPr>
            <a:picLocks noChangeAspect="1" noChangeArrowheads="1"/>
          </p:cNvPicPr>
          <p:nvPr/>
        </p:nvPicPr>
        <p:blipFill>
          <a:blip r:embed="rId2" cstate="print"/>
          <a:srcRect l="8001" t="17450" r="10801" b="11151"/>
          <a:stretch>
            <a:fillRect/>
          </a:stretch>
        </p:blipFill>
        <p:spPr bwMode="auto">
          <a:xfrm>
            <a:off x="179512" y="476672"/>
            <a:ext cx="4176464" cy="4896544"/>
          </a:xfrm>
          <a:prstGeom prst="rect">
            <a:avLst/>
          </a:prstGeom>
          <a:noFill/>
        </p:spPr>
      </p:pic>
      <p:pic>
        <p:nvPicPr>
          <p:cNvPr id="6147" name="Picture 3" descr="H:\Fotos De Marina\DSC07106.JPG"/>
          <p:cNvPicPr>
            <a:picLocks noChangeAspect="1" noChangeArrowheads="1"/>
          </p:cNvPicPr>
          <p:nvPr/>
        </p:nvPicPr>
        <p:blipFill>
          <a:blip r:embed="rId3" cstate="print"/>
          <a:srcRect l="34600" t="6951" r="24800" b="35300"/>
          <a:stretch>
            <a:fillRect/>
          </a:stretch>
        </p:blipFill>
        <p:spPr bwMode="auto">
          <a:xfrm>
            <a:off x="4572000" y="0"/>
            <a:ext cx="2088232" cy="3960440"/>
          </a:xfrm>
          <a:prstGeom prst="rect">
            <a:avLst/>
          </a:prstGeom>
          <a:noFill/>
        </p:spPr>
      </p:pic>
      <p:pic>
        <p:nvPicPr>
          <p:cNvPr id="6148" name="Picture 4" descr="H:\Fotos De Marina\DSC07122.JPG"/>
          <p:cNvPicPr>
            <a:picLocks noChangeAspect="1" noChangeArrowheads="1"/>
          </p:cNvPicPr>
          <p:nvPr/>
        </p:nvPicPr>
        <p:blipFill>
          <a:blip r:embed="rId4" cstate="print"/>
          <a:srcRect l="5201" t="12201" r="10801" b="11151"/>
          <a:stretch>
            <a:fillRect/>
          </a:stretch>
        </p:blipFill>
        <p:spPr bwMode="auto">
          <a:xfrm>
            <a:off x="4823520" y="1601416"/>
            <a:ext cx="4320480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Fotos junio 2014\2014-07-11 11.33.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376107" cy="5532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Fotos De Marina\DSC07125.JPG"/>
          <p:cNvPicPr>
            <a:picLocks noChangeAspect="1" noChangeArrowheads="1"/>
          </p:cNvPicPr>
          <p:nvPr/>
        </p:nvPicPr>
        <p:blipFill>
          <a:blip r:embed="rId2" cstate="print"/>
          <a:srcRect l="2751" t="14300" r="3538"/>
          <a:stretch>
            <a:fillRect/>
          </a:stretch>
        </p:blipFill>
        <p:spPr bwMode="auto">
          <a:xfrm>
            <a:off x="251520" y="980728"/>
            <a:ext cx="8568952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:\Fotos De Marina\DSC07129.JPG"/>
          <p:cNvPicPr>
            <a:picLocks noChangeAspect="1" noChangeArrowheads="1"/>
          </p:cNvPicPr>
          <p:nvPr/>
        </p:nvPicPr>
        <p:blipFill>
          <a:blip r:embed="rId2" cstate="print"/>
          <a:srcRect r="1963"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Fotos De Marina\DSC07107.JPG"/>
          <p:cNvPicPr>
            <a:picLocks noChangeAspect="1" noChangeArrowheads="1"/>
          </p:cNvPicPr>
          <p:nvPr/>
        </p:nvPicPr>
        <p:blipFill>
          <a:blip r:embed="rId2" cstate="print"/>
          <a:srcRect l="16138" t="24800" r="11414" b="6951"/>
          <a:stretch>
            <a:fillRect/>
          </a:stretch>
        </p:blipFill>
        <p:spPr bwMode="auto">
          <a:xfrm>
            <a:off x="0" y="2177480"/>
            <a:ext cx="6624736" cy="4680520"/>
          </a:xfrm>
          <a:prstGeom prst="rect">
            <a:avLst/>
          </a:prstGeom>
          <a:noFill/>
        </p:spPr>
      </p:pic>
      <p:pic>
        <p:nvPicPr>
          <p:cNvPr id="3" name="Picture 2" descr="H:\Fotos De Marina\DSC07119.JPG"/>
          <p:cNvPicPr>
            <a:picLocks noChangeAspect="1" noChangeArrowheads="1"/>
          </p:cNvPicPr>
          <p:nvPr/>
        </p:nvPicPr>
        <p:blipFill>
          <a:blip r:embed="rId3" cstate="print"/>
          <a:srcRect l="23400" t="11151" r="29001" b="16400"/>
          <a:stretch>
            <a:fillRect/>
          </a:stretch>
        </p:blipFill>
        <p:spPr bwMode="auto">
          <a:xfrm>
            <a:off x="6695728" y="0"/>
            <a:ext cx="2448272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Fotos De Marina\DSC07108.JPG"/>
          <p:cNvPicPr>
            <a:picLocks noChangeAspect="1" noChangeArrowheads="1"/>
          </p:cNvPicPr>
          <p:nvPr/>
        </p:nvPicPr>
        <p:blipFill>
          <a:blip r:embed="rId2" cstate="print"/>
          <a:srcRect l="8001" r="19200" b="5901"/>
          <a:stretch>
            <a:fillRect/>
          </a:stretch>
        </p:blipFill>
        <p:spPr bwMode="auto">
          <a:xfrm>
            <a:off x="0" y="404664"/>
            <a:ext cx="3744416" cy="6453336"/>
          </a:xfrm>
          <a:prstGeom prst="rect">
            <a:avLst/>
          </a:prstGeom>
          <a:noFill/>
        </p:spPr>
      </p:pic>
      <p:pic>
        <p:nvPicPr>
          <p:cNvPr id="5" name="Picture 2" descr="H:\Fotos De Marina\DSC07119.JPG"/>
          <p:cNvPicPr>
            <a:picLocks noChangeAspect="1" noChangeArrowheads="1"/>
          </p:cNvPicPr>
          <p:nvPr/>
        </p:nvPicPr>
        <p:blipFill>
          <a:blip r:embed="rId3" cstate="print"/>
          <a:srcRect l="23400" t="11151" r="29001" b="16400"/>
          <a:stretch>
            <a:fillRect/>
          </a:stretch>
        </p:blipFill>
        <p:spPr bwMode="auto">
          <a:xfrm>
            <a:off x="5364088" y="260648"/>
            <a:ext cx="3024336" cy="6137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Fotos De Marina\DSC07111.JPG"/>
          <p:cNvPicPr>
            <a:picLocks noChangeAspect="1" noChangeArrowheads="1"/>
          </p:cNvPicPr>
          <p:nvPr/>
        </p:nvPicPr>
        <p:blipFill>
          <a:blip r:embed="rId2" cstate="print"/>
          <a:srcRect l="8263" t="6951" r="3538" b="10101"/>
          <a:stretch>
            <a:fillRect/>
          </a:stretch>
        </p:blipFill>
        <p:spPr bwMode="auto">
          <a:xfrm>
            <a:off x="755576" y="476672"/>
            <a:ext cx="8064896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Fotos De Marina\DSC07115.JPG"/>
          <p:cNvPicPr>
            <a:picLocks noChangeAspect="1" noChangeArrowheads="1"/>
          </p:cNvPicPr>
          <p:nvPr/>
        </p:nvPicPr>
        <p:blipFill>
          <a:blip r:embed="rId2" cstate="print"/>
          <a:srcRect l="15351" t="33200" r="26375" b="20601"/>
          <a:stretch>
            <a:fillRect/>
          </a:stretch>
        </p:blipFill>
        <p:spPr bwMode="auto">
          <a:xfrm>
            <a:off x="0" y="0"/>
            <a:ext cx="5328592" cy="3168352"/>
          </a:xfrm>
          <a:prstGeom prst="rect">
            <a:avLst/>
          </a:prstGeom>
          <a:noFill/>
        </p:spPr>
      </p:pic>
      <p:pic>
        <p:nvPicPr>
          <p:cNvPr id="11267" name="Picture 3" descr="H:\Fotos De Marina\DSC07116.JPG"/>
          <p:cNvPicPr>
            <a:picLocks noChangeAspect="1" noChangeArrowheads="1"/>
          </p:cNvPicPr>
          <p:nvPr/>
        </p:nvPicPr>
        <p:blipFill>
          <a:blip r:embed="rId3" cstate="print"/>
          <a:srcRect l="13776" t="36350" r="29525" b="15351"/>
          <a:stretch>
            <a:fillRect/>
          </a:stretch>
        </p:blipFill>
        <p:spPr bwMode="auto">
          <a:xfrm>
            <a:off x="3959424" y="3545632"/>
            <a:ext cx="5184576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Fotos De Marina\DSC07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2996952"/>
            <a:ext cx="9144000" cy="461665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Maiandra GD" pitchFamily="34" charset="0"/>
              </a:rPr>
              <a:t>TALLER DE MARROQUINERÍA</a:t>
            </a:r>
            <a:endParaRPr lang="es-MX" sz="2400" dirty="0" smtClean="0"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Fotos De Marina\DSC07123.JPG"/>
          <p:cNvPicPr>
            <a:picLocks noChangeAspect="1" noChangeArrowheads="1"/>
          </p:cNvPicPr>
          <p:nvPr/>
        </p:nvPicPr>
        <p:blipFill>
          <a:blip r:embed="rId2" cstate="print"/>
          <a:srcRect l="5901" t="45800" r="3538" b="10101"/>
          <a:stretch>
            <a:fillRect/>
          </a:stretch>
        </p:blipFill>
        <p:spPr bwMode="auto">
          <a:xfrm>
            <a:off x="251520" y="1988840"/>
            <a:ext cx="8280920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2996952"/>
            <a:ext cx="9144000" cy="461665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Maiandra GD" pitchFamily="34" charset="0"/>
              </a:rPr>
              <a:t>TALLER </a:t>
            </a:r>
            <a:r>
              <a:rPr lang="es-MX" sz="2400" b="1" smtClean="0">
                <a:latin typeface="Maiandra GD" pitchFamily="34" charset="0"/>
              </a:rPr>
              <a:t>DE COSTURA</a:t>
            </a:r>
            <a:endParaRPr lang="es-MX" sz="2400" dirty="0" smtClean="0"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ocuments\Fotos junio 2014\2014-07-11 11.35.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426714"/>
          </a:xfrm>
          <a:prstGeom prst="rect">
            <a:avLst/>
          </a:prstGeom>
          <a:noFill/>
        </p:spPr>
      </p:pic>
      <p:pic>
        <p:nvPicPr>
          <p:cNvPr id="6146" name="Picture 2" descr="G:\DCIM\103MSDCF\DSC07278.JPG"/>
          <p:cNvPicPr>
            <a:picLocks noChangeAspect="1" noChangeArrowheads="1"/>
          </p:cNvPicPr>
          <p:nvPr/>
        </p:nvPicPr>
        <p:blipFill>
          <a:blip r:embed="rId3" cstate="print"/>
          <a:srcRect t="8001" r="3801" b="21650"/>
          <a:stretch>
            <a:fillRect/>
          </a:stretch>
        </p:blipFill>
        <p:spPr bwMode="auto">
          <a:xfrm>
            <a:off x="7099652" y="260648"/>
            <a:ext cx="1698572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G:\DCIM\103MSDCF\DSC07276.JPG"/>
          <p:cNvPicPr>
            <a:picLocks noChangeAspect="1" noChangeArrowheads="1"/>
          </p:cNvPicPr>
          <p:nvPr/>
        </p:nvPicPr>
        <p:blipFill>
          <a:blip r:embed="rId4" cstate="print"/>
          <a:srcRect l="29525" t="18500" r="26375" b="15351"/>
          <a:stretch>
            <a:fillRect/>
          </a:stretch>
        </p:blipFill>
        <p:spPr bwMode="auto">
          <a:xfrm>
            <a:off x="5004048" y="4725144"/>
            <a:ext cx="172819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G:\DCIM\103MSDCF\DSC07274.JPG"/>
          <p:cNvPicPr>
            <a:picLocks noChangeAspect="1" noChangeArrowheads="1"/>
          </p:cNvPicPr>
          <p:nvPr/>
        </p:nvPicPr>
        <p:blipFill>
          <a:blip r:embed="rId5" cstate="print"/>
          <a:srcRect l="24013" t="11151" r="21650" b="18500"/>
          <a:stretch>
            <a:fillRect/>
          </a:stretch>
        </p:blipFill>
        <p:spPr bwMode="auto">
          <a:xfrm>
            <a:off x="251520" y="260648"/>
            <a:ext cx="1800200" cy="174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G:\DCIM\103MSDCF\DSC07275.JPG"/>
          <p:cNvPicPr>
            <a:picLocks noChangeAspect="1" noChangeArrowheads="1"/>
          </p:cNvPicPr>
          <p:nvPr/>
        </p:nvPicPr>
        <p:blipFill>
          <a:blip r:embed="rId6" cstate="print"/>
          <a:srcRect l="28738" t="13251" r="23226" b="16400"/>
          <a:stretch>
            <a:fillRect/>
          </a:stretch>
        </p:blipFill>
        <p:spPr bwMode="auto">
          <a:xfrm>
            <a:off x="3491880" y="260648"/>
            <a:ext cx="1512168" cy="1660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3212976"/>
            <a:ext cx="9144000" cy="1015663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endParaRPr lang="es-MX" sz="2000" b="1" dirty="0" smtClean="0">
              <a:latin typeface="Maiandra GD" pitchFamily="34" charset="0"/>
            </a:endParaRPr>
          </a:p>
          <a:p>
            <a:pPr algn="ctr"/>
            <a:r>
              <a:rPr lang="es-MX" sz="2000" b="1" dirty="0" smtClean="0">
                <a:latin typeface="Maiandra GD" pitchFamily="34" charset="0"/>
              </a:rPr>
              <a:t>Al comprar producto TAC , colaboro con la reinserción de mi gente…</a:t>
            </a:r>
          </a:p>
          <a:p>
            <a:pPr algn="ctr"/>
            <a:endParaRPr lang="es-MX" sz="2000" dirty="0" smtClean="0">
              <a:latin typeface="Maiandra GD" pitchFamily="34" charset="0"/>
            </a:endParaRPr>
          </a:p>
        </p:txBody>
      </p:sp>
      <p:pic>
        <p:nvPicPr>
          <p:cNvPr id="3" name="Picture 2" descr="E:\WhatsApp\Media\WhatsApp Images\IMG-20140526-WA0000.jpg"/>
          <p:cNvPicPr>
            <a:picLocks noChangeAspect="1" noChangeArrowheads="1"/>
          </p:cNvPicPr>
          <p:nvPr/>
        </p:nvPicPr>
        <p:blipFill>
          <a:blip r:embed="rId2" cstate="print"/>
          <a:srcRect l="26375" t="15351" r="31100" b="29525"/>
          <a:stretch>
            <a:fillRect/>
          </a:stretch>
        </p:blipFill>
        <p:spPr bwMode="auto">
          <a:xfrm>
            <a:off x="1" y="0"/>
            <a:ext cx="1475656" cy="1434665"/>
          </a:xfrm>
          <a:prstGeom prst="rect">
            <a:avLst/>
          </a:prstGeom>
          <a:noFill/>
        </p:spPr>
      </p:pic>
      <p:pic>
        <p:nvPicPr>
          <p:cNvPr id="4" name="1 Imagen" descr="C:\Users\PC-Coordinacion\Tatarendy\Logo\Logo Tat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5848" y="6093296"/>
            <a:ext cx="136815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30 junio\fotos abril 2014\ej. t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769620"/>
            <a:ext cx="6858000" cy="531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Fotos junio 2014\2014-07-11 11.32.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63334"/>
            <a:ext cx="7992888" cy="5994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Fotos De Marina\DSC07135.JPG"/>
          <p:cNvPicPr>
            <a:picLocks noChangeAspect="1" noChangeArrowheads="1"/>
          </p:cNvPicPr>
          <p:nvPr/>
        </p:nvPicPr>
        <p:blipFill>
          <a:blip r:embed="rId2" cstate="print"/>
          <a:srcRect l="26375" t="11151" r="35825"/>
          <a:stretch>
            <a:fillRect/>
          </a:stretch>
        </p:blipFill>
        <p:spPr bwMode="auto">
          <a:xfrm>
            <a:off x="827584" y="332656"/>
            <a:ext cx="3456384" cy="6093296"/>
          </a:xfrm>
          <a:prstGeom prst="rect">
            <a:avLst/>
          </a:prstGeom>
          <a:noFill/>
        </p:spPr>
      </p:pic>
      <p:pic>
        <p:nvPicPr>
          <p:cNvPr id="19460" name="Picture 4" descr="H:\TATARENDY\17 junio\PTAC\IMG-20140618-WA0001.jpg"/>
          <p:cNvPicPr>
            <a:picLocks noChangeAspect="1" noChangeArrowheads="1"/>
          </p:cNvPicPr>
          <p:nvPr/>
        </p:nvPicPr>
        <p:blipFill>
          <a:blip r:embed="rId3" cstate="print"/>
          <a:srcRect l="15959" t="5113" r="21405" b="5113"/>
          <a:stretch>
            <a:fillRect/>
          </a:stretch>
        </p:blipFill>
        <p:spPr bwMode="auto">
          <a:xfrm>
            <a:off x="5076056" y="1124744"/>
            <a:ext cx="3312368" cy="5472608"/>
          </a:xfrm>
          <a:prstGeom prst="rect">
            <a:avLst/>
          </a:prstGeom>
          <a:noFill/>
        </p:spPr>
      </p:pic>
      <p:pic>
        <p:nvPicPr>
          <p:cNvPr id="4" name="Picture 2" descr="G:\DCIM\103MSDCF\DSC07163.JPG"/>
          <p:cNvPicPr>
            <a:picLocks noChangeAspect="1" noChangeArrowheads="1"/>
          </p:cNvPicPr>
          <p:nvPr/>
        </p:nvPicPr>
        <p:blipFill>
          <a:blip r:embed="rId4" cstate="print"/>
          <a:srcRect l="12201" t="39500" r="24800" b="4851"/>
          <a:stretch>
            <a:fillRect/>
          </a:stretch>
        </p:blipFill>
        <p:spPr bwMode="auto">
          <a:xfrm>
            <a:off x="4355976" y="188640"/>
            <a:ext cx="2088232" cy="2459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Fotos De Marina\DSC07137.JPG"/>
          <p:cNvPicPr>
            <a:picLocks noChangeAspect="1" noChangeArrowheads="1"/>
          </p:cNvPicPr>
          <p:nvPr/>
        </p:nvPicPr>
        <p:blipFill>
          <a:blip r:embed="rId2" cstate="print"/>
          <a:srcRect l="24013" t="23750" r="26375" b="2751"/>
          <a:stretch>
            <a:fillRect/>
          </a:stretch>
        </p:blipFill>
        <p:spPr bwMode="auto">
          <a:xfrm>
            <a:off x="251520" y="0"/>
            <a:ext cx="4536504" cy="5040560"/>
          </a:xfrm>
          <a:prstGeom prst="rect">
            <a:avLst/>
          </a:prstGeom>
          <a:noFill/>
        </p:spPr>
      </p:pic>
      <p:pic>
        <p:nvPicPr>
          <p:cNvPr id="3" name="Picture 3" descr="H:\Fotos De Marina\DSC07136.JPG"/>
          <p:cNvPicPr>
            <a:picLocks noChangeAspect="1" noChangeArrowheads="1"/>
          </p:cNvPicPr>
          <p:nvPr/>
        </p:nvPicPr>
        <p:blipFill>
          <a:blip r:embed="rId3" cstate="print"/>
          <a:srcRect l="31499" t="19949" r="24013" b="9051"/>
          <a:stretch>
            <a:fillRect/>
          </a:stretch>
        </p:blipFill>
        <p:spPr bwMode="auto">
          <a:xfrm>
            <a:off x="4860032" y="1772816"/>
            <a:ext cx="4067944" cy="4869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H:\Fotos De Marina\DSC07133.JPG"/>
          <p:cNvPicPr>
            <a:picLocks noChangeAspect="1" noChangeArrowheads="1"/>
          </p:cNvPicPr>
          <p:nvPr/>
        </p:nvPicPr>
        <p:blipFill>
          <a:blip r:embed="rId2" cstate="print"/>
          <a:srcRect t="24800" b="8001"/>
          <a:stretch>
            <a:fillRect/>
          </a:stretch>
        </p:blipFill>
        <p:spPr bwMode="auto">
          <a:xfrm>
            <a:off x="0" y="2249488"/>
            <a:ext cx="9144000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TATARENDY\17 junio\PTAC\IMG-20140618-WA0002.jpg"/>
          <p:cNvPicPr>
            <a:picLocks noChangeAspect="1" noChangeArrowheads="1"/>
          </p:cNvPicPr>
          <p:nvPr/>
        </p:nvPicPr>
        <p:blipFill>
          <a:blip r:embed="rId2" cstate="print"/>
          <a:srcRect l="9641" t="5376" r="10626" b="3249"/>
          <a:stretch>
            <a:fillRect/>
          </a:stretch>
        </p:blipFill>
        <p:spPr bwMode="auto">
          <a:xfrm>
            <a:off x="135696" y="260648"/>
            <a:ext cx="5696951" cy="4896544"/>
          </a:xfrm>
          <a:prstGeom prst="rect">
            <a:avLst/>
          </a:prstGeom>
          <a:noFill/>
        </p:spPr>
      </p:pic>
      <p:pic>
        <p:nvPicPr>
          <p:cNvPr id="3" name="Picture 3" descr="H:\TATARENDY\17 junio\PTAC\IMG-20140618-WA0003.jpg"/>
          <p:cNvPicPr>
            <a:picLocks noChangeAspect="1" noChangeArrowheads="1"/>
          </p:cNvPicPr>
          <p:nvPr/>
        </p:nvPicPr>
        <p:blipFill>
          <a:blip r:embed="rId3" cstate="print"/>
          <a:srcRect l="17347" t="8400" r="3334" b="24800"/>
          <a:stretch>
            <a:fillRect/>
          </a:stretch>
        </p:blipFill>
        <p:spPr bwMode="auto">
          <a:xfrm>
            <a:off x="6084168" y="2276872"/>
            <a:ext cx="2837644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53</Words>
  <Application>Microsoft Office PowerPoint</Application>
  <PresentationFormat>Presentación en pantalla (4:3)</PresentationFormat>
  <Paragraphs>9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Usuario</cp:lastModifiedBy>
  <cp:revision>16</cp:revision>
  <dcterms:created xsi:type="dcterms:W3CDTF">2014-07-11T11:24:22Z</dcterms:created>
  <dcterms:modified xsi:type="dcterms:W3CDTF">2014-07-16T12:59:37Z</dcterms:modified>
</cp:coreProperties>
</file>